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303" r:id="rId2"/>
    <p:sldId id="260" r:id="rId3"/>
    <p:sldId id="299" r:id="rId4"/>
    <p:sldId id="301" r:id="rId5"/>
    <p:sldId id="257" r:id="rId6"/>
    <p:sldId id="258" r:id="rId7"/>
    <p:sldId id="281" r:id="rId8"/>
    <p:sldId id="302" r:id="rId9"/>
    <p:sldId id="279" r:id="rId10"/>
    <p:sldId id="304" r:id="rId11"/>
    <p:sldId id="306" r:id="rId12"/>
    <p:sldId id="305" r:id="rId13"/>
  </p:sldIdLst>
  <p:sldSz cx="9144000" cy="6858000" type="screen4x3"/>
  <p:notesSz cx="6858000" cy="9144000"/>
  <p:custDataLst>
    <p:tags r:id="rId16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1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AD65A7-CF7C-454C-89DB-9CC42799C6F6}" type="datetimeFigureOut">
              <a:rPr lang="he-IL" smtClean="0"/>
              <a:t>ג'/ניסן/תשע"ג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Atom-chip lab BGU</a:t>
            </a: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19919F-3A49-4D4A-9B52-F6C51FFA4B5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0295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EB47E9-80C8-4803-A793-24A1EEAD1C23}" type="datetimeFigureOut">
              <a:rPr lang="he-IL" smtClean="0"/>
              <a:t>ג'/ניסן/תשע"ג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Atom-chip lab BGU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92367C-B84F-40B7-84F4-9A419C3EF70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12858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367C-B84F-40B7-84F4-9A419C3EF70B}" type="slidenum">
              <a:rPr lang="he-IL" smtClean="0"/>
              <a:t>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Atom-chip lab BGU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99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2367C-B84F-40B7-84F4-9A419C3EF70B}" type="slidenum">
              <a:rPr lang="he-IL" smtClean="0"/>
              <a:t>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Atom-chip lab BGU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736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4E2C-FA14-4EB8-8AB4-B16D338DBA88}" type="datetime8">
              <a:rPr lang="he-IL" smtClean="0"/>
              <a:t>14 מרץ 13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E5EF-D6BD-4D46-A28F-E6AC2F50EDFF}" type="datetime8">
              <a:rPr lang="he-IL" smtClean="0"/>
              <a:t>14 מרץ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BA7B-3F7E-412B-AA46-4B3DECE03BF9}" type="datetime8">
              <a:rPr lang="he-IL" smtClean="0"/>
              <a:t>14 מרץ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68DE-0368-4E4A-BD27-A7AC21C24137}" type="datetime8">
              <a:rPr lang="he-IL" smtClean="0"/>
              <a:t>14 מרץ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8023-4A8B-4A71-AFA9-A3CD5FDA844F}" type="datetime8">
              <a:rPr lang="he-IL" smtClean="0"/>
              <a:t>14 מרץ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F7C3-BA99-4512-A9C9-441D5248774B}" type="datetime8">
              <a:rPr lang="he-IL" smtClean="0"/>
              <a:t>14 מרץ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3F1A-3827-470B-A618-4A6F8A9A6892}" type="datetime8">
              <a:rPr lang="he-IL" smtClean="0"/>
              <a:t>14 מרץ 13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0961-C949-46AD-AF9A-05FF528445A0}" type="datetime8">
              <a:rPr lang="he-IL" smtClean="0"/>
              <a:t>14 מרץ 13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F522-D116-407A-A50F-1F7DF84E923E}" type="datetime8">
              <a:rPr lang="he-IL" smtClean="0"/>
              <a:t>14 מרץ 13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4769-C36B-49AD-B283-CCC8F0C450C2}" type="datetime8">
              <a:rPr lang="he-IL" smtClean="0"/>
              <a:t>14 מרץ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6DE3-8BCD-4707-95A6-FB0763B6699D}" type="datetime8">
              <a:rPr lang="he-IL" smtClean="0"/>
              <a:t>14 מרץ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36D6BC-07C5-49C4-8AD0-F88038C1523B}" type="datetime8">
              <a:rPr lang="he-IL" smtClean="0"/>
              <a:t>14 מרץ 13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F587D1-5B3B-4A0C-9507-8BC9C80D8D98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0.png"/><Relationship Id="rId7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emf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167163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Nitrogen-Vacancy Center in Diamonds Physics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Magnetometry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21095" r="38727" b="17708"/>
          <a:stretch/>
        </p:blipFill>
        <p:spPr bwMode="auto">
          <a:xfrm>
            <a:off x="210716" y="3334113"/>
            <a:ext cx="2705100" cy="261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H\Downloads\NV fluorescence through filt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/>
          <a:stretch/>
        </p:blipFill>
        <p:spPr bwMode="auto">
          <a:xfrm>
            <a:off x="3552468" y="3358873"/>
            <a:ext cx="2171660" cy="25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70547"/>
            <a:ext cx="2808312" cy="257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251649" y="116632"/>
            <a:ext cx="2592070" cy="847725"/>
            <a:chOff x="1361" y="709"/>
            <a:chExt cx="4082" cy="1335"/>
          </a:xfrm>
        </p:grpSpPr>
        <p:pic>
          <p:nvPicPr>
            <p:cNvPr id="12" name="Picture 2" descr="login-logo-flas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1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p:spPr>
        </p:pic>
        <p:sp>
          <p:nvSpPr>
            <p:cNvPr id="1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07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</a:t>
              </a:r>
              <a:r>
                <a:rPr lang="en-US" sz="3600" i="1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Gurion</a:t>
              </a:r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 University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07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6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10</a:t>
            </a:fld>
            <a:endParaRPr lang="he-IL"/>
          </a:p>
        </p:txBody>
      </p:sp>
      <p:grpSp>
        <p:nvGrpSpPr>
          <p:cNvPr id="42" name="Group 41"/>
          <p:cNvGrpSpPr/>
          <p:nvPr/>
        </p:nvGrpSpPr>
        <p:grpSpPr>
          <a:xfrm>
            <a:off x="611560" y="1881960"/>
            <a:ext cx="5198345" cy="2078720"/>
            <a:chOff x="611560" y="1881960"/>
            <a:chExt cx="5198345" cy="2078720"/>
          </a:xfrm>
        </p:grpSpPr>
        <p:grpSp>
          <p:nvGrpSpPr>
            <p:cNvPr id="32" name="Group 31"/>
            <p:cNvGrpSpPr/>
            <p:nvPr/>
          </p:nvGrpSpPr>
          <p:grpSpPr>
            <a:xfrm>
              <a:off x="611560" y="2327372"/>
              <a:ext cx="4036836" cy="1148386"/>
              <a:chOff x="611560" y="2327372"/>
              <a:chExt cx="4036836" cy="114838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611560" y="2852936"/>
                <a:ext cx="122413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123728" y="2492896"/>
                <a:ext cx="10801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23728" y="3284984"/>
                <a:ext cx="10801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835696" y="2492896"/>
                <a:ext cx="288032" cy="36004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835696" y="2852936"/>
                <a:ext cx="288032" cy="432048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3203848" y="2327372"/>
                <a:ext cx="1444548" cy="381548"/>
                <a:chOff x="3203848" y="2327372"/>
                <a:chExt cx="1444548" cy="381548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3203848" y="2327372"/>
                  <a:ext cx="364428" cy="165524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563888" y="2327372"/>
                  <a:ext cx="10801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568276" y="2708920"/>
                  <a:ext cx="10801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203848" y="2492896"/>
                  <a:ext cx="360040" cy="180020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3203848" y="3094210"/>
                <a:ext cx="1444548" cy="381548"/>
                <a:chOff x="3203848" y="2327372"/>
                <a:chExt cx="1444548" cy="38154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3203848" y="2327372"/>
                  <a:ext cx="364428" cy="165524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563888" y="2327372"/>
                  <a:ext cx="10801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568276" y="2708920"/>
                  <a:ext cx="108012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203848" y="2492896"/>
                  <a:ext cx="360040" cy="180020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979712" y="3349744"/>
                  <a:ext cx="1165897" cy="610936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349744"/>
                  <a:ext cx="1165897" cy="6109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644008" y="1912276"/>
                  <a:ext cx="940129" cy="610936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1912276"/>
                  <a:ext cx="940129" cy="6109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119968" y="1881960"/>
                  <a:ext cx="954300" cy="610936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968" y="1881960"/>
                  <a:ext cx="954300" cy="610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644008" y="2348880"/>
                  <a:ext cx="1165897" cy="67203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2348880"/>
                  <a:ext cx="1165897" cy="6720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644008" y="2780928"/>
                  <a:ext cx="940129" cy="610936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2780928"/>
                  <a:ext cx="940129" cy="6109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644008" y="3284984"/>
                  <a:ext cx="1165897" cy="67203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3284984"/>
                  <a:ext cx="1165897" cy="67203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56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921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30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29" y="1268760"/>
            <a:ext cx="8892480" cy="5616624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Quantum systems, their hallmarks and technological applications. </a:t>
            </a: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can’t Quantum mechanics be observed in solid states.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nitrogen-vacancy center in diamonds, a unique room-temperature quantum system</a:t>
            </a: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Using the nitrogen-vacancy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 a magnetic sensor for scientific and technological applications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l" rtl="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2</a:t>
            </a:fld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04664"/>
            <a:ext cx="25609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he-IL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179512" y="6031688"/>
            <a:ext cx="2294891" cy="766021"/>
            <a:chOff x="1361" y="709"/>
            <a:chExt cx="4082" cy="1335"/>
          </a:xfrm>
        </p:grpSpPr>
        <p:pic>
          <p:nvPicPr>
            <p:cNvPr id="13" name="Picture 2" descr="login-logo-flas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1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07" y="1163"/>
              <a:ext cx="3033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</a:t>
              </a:r>
              <a:r>
                <a:rPr lang="en-US" sz="3600" i="1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Gurion</a:t>
              </a:r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 University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07" y="766"/>
              <a:ext cx="3036" cy="2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74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3</a:t>
            </a:fld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-73563" y="-19455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systems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468769"/>
                <a:ext cx="3960440" cy="10241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</a:rPr>
                        <m:t>𝑋</m:t>
                      </m:r>
                      <m:r>
                        <a:rPr lang="en-US" sz="3200" b="0" i="1" smtClean="0">
                          <a:latin typeface="Cambria Math"/>
                        </a:rPr>
                        <m:t>&gt;&lt;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</a:rPr>
                        <m:t>Δ</m:t>
                      </m:r>
                      <m:r>
                        <a:rPr lang="en-US" sz="3200" b="0" i="1" smtClean="0"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&gt;  ≥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68769"/>
                <a:ext cx="3960440" cy="1024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3818" y="961564"/>
            <a:ext cx="46642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Uncertainty   Principle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89" y="1484784"/>
            <a:ext cx="2986843" cy="239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889556"/>
            <a:ext cx="2736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Superposition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78" y="4201924"/>
            <a:ext cx="46642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precision measurement 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09870" y="3933056"/>
            <a:ext cx="252027" cy="405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48" name="Picture 4" descr="https://encrypted-tbn1.gstatic.com/images?q=tbn:ANd9GcT5uXzNutCuRxT692B7jf6vtle3CoZq7P0lJy4H_aaRKDvLrjsUC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0" y="5223647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.wikimedia.org/wikipedia/commons/thumb/8/84/Deutsch-Jozsa_Algorithm.svg/400px-Deutsch-Jozsa_Algorithm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85048"/>
            <a:ext cx="3810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44008" y="4221088"/>
            <a:ext cx="46642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Quantum computing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https://encrypted-tbn3.gstatic.com/images?q=tbn:ANd9GcTJwwwbgdmu5ozzHrDqSdWDy-1Vda2s7chkS-FeNF6lubYpe-S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32" y="2283579"/>
            <a:ext cx="1738209" cy="13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1820822" y="3887367"/>
            <a:ext cx="252027" cy="405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97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4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-73563" y="-19455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systems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99" y="962725"/>
            <a:ext cx="529239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Degrees of freedom splits the energy levels 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8422" y="966207"/>
            <a:ext cx="324036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solid state we almost always get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Electronic band structure</a:t>
            </a:r>
          </a:p>
          <a:p>
            <a:pPr algn="ctr" rtl="0"/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9" descr="http://upload.wikimedia.org/wikipedia/commons/thumb/c/c7/Isolator-metal.svg/360px-Isolator-met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37" y="2892152"/>
            <a:ext cx="3429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48422" y="5013176"/>
            <a:ext cx="308401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Very short coherence time due to interactions with phonons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1561" y="2567387"/>
            <a:ext cx="3243282" cy="979631"/>
            <a:chOff x="611560" y="2327372"/>
            <a:chExt cx="4036836" cy="114838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11560" y="2852936"/>
              <a:ext cx="122413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23728" y="2492896"/>
              <a:ext cx="1080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23728" y="3284984"/>
              <a:ext cx="1080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835696" y="2492896"/>
              <a:ext cx="288032" cy="360040"/>
            </a:xfrm>
            <a:prstGeom prst="line">
              <a:avLst/>
            </a:prstGeom>
            <a:ln>
              <a:solidFill>
                <a:schemeClr val="accent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35696" y="2852936"/>
              <a:ext cx="288032" cy="43204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3203848" y="2327372"/>
              <a:ext cx="1444548" cy="381548"/>
              <a:chOff x="3203848" y="2327372"/>
              <a:chExt cx="1444548" cy="381548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3203848" y="2327372"/>
                <a:ext cx="364428" cy="165524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563888" y="2327372"/>
                <a:ext cx="10801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568276" y="2708920"/>
                <a:ext cx="10801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203848" y="2492896"/>
                <a:ext cx="360040" cy="18002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203848" y="3094210"/>
              <a:ext cx="1444548" cy="381548"/>
              <a:chOff x="3203848" y="2327372"/>
              <a:chExt cx="1444548" cy="38154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3203848" y="2327372"/>
                <a:ext cx="364428" cy="165524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563888" y="2327372"/>
                <a:ext cx="10801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568276" y="2708920"/>
                <a:ext cx="10801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203848" y="2492896"/>
                <a:ext cx="360040" cy="18002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0764" y="3439521"/>
                <a:ext cx="936707" cy="52115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64" y="3439521"/>
                <a:ext cx="936707" cy="521159"/>
              </a:xfrm>
              <a:prstGeom prst="rect">
                <a:avLst/>
              </a:prstGeom>
              <a:blipFill rotWithShape="1">
                <a:blip r:embed="rId4"/>
                <a:stretch>
                  <a:fillRect r="-8497" b="-69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1318" y="2213289"/>
                <a:ext cx="755320" cy="52115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318" y="2213289"/>
                <a:ext cx="755320" cy="521159"/>
              </a:xfrm>
              <a:prstGeom prst="rect">
                <a:avLst/>
              </a:prstGeom>
              <a:blipFill rotWithShape="1">
                <a:blip r:embed="rId5"/>
                <a:stretch>
                  <a:fillRect r="-4839" b="-69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3449" y="2060848"/>
                <a:ext cx="766705" cy="52115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49" y="2060848"/>
                <a:ext cx="766705" cy="521159"/>
              </a:xfrm>
              <a:prstGeom prst="rect">
                <a:avLst/>
              </a:prstGeom>
              <a:blipFill rotWithShape="1">
                <a:blip r:embed="rId6"/>
                <a:stretch>
                  <a:fillRect r="-5556" b="-69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51318" y="2585734"/>
                <a:ext cx="936707" cy="5732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318" y="2585734"/>
                <a:ext cx="936707" cy="573275"/>
              </a:xfrm>
              <a:prstGeom prst="rect">
                <a:avLst/>
              </a:prstGeom>
              <a:blipFill rotWithShape="1">
                <a:blip r:embed="rId7"/>
                <a:stretch>
                  <a:fillRect r="-71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51318" y="2954293"/>
                <a:ext cx="755320" cy="52115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318" y="2954293"/>
                <a:ext cx="755320" cy="521159"/>
              </a:xfrm>
              <a:prstGeom prst="rect">
                <a:avLst/>
              </a:prstGeom>
              <a:blipFill rotWithShape="1">
                <a:blip r:embed="rId8"/>
                <a:stretch>
                  <a:fillRect r="-4839" b="-8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1318" y="3384278"/>
                <a:ext cx="936707" cy="57327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318" y="3384278"/>
                <a:ext cx="936707" cy="573275"/>
              </a:xfrm>
              <a:prstGeom prst="rect">
                <a:avLst/>
              </a:prstGeom>
              <a:blipFill rotWithShape="1">
                <a:blip r:embed="rId9"/>
                <a:stretch>
                  <a:fillRect r="-71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chemicool.com/img1/graphics/morse-potential-curve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8" y="4164756"/>
            <a:ext cx="3136638" cy="24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3563" y="-19455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Nitrogen-Vacancy center in diamond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9772" t="19604" r="33750" b="18148"/>
          <a:stretch/>
        </p:blipFill>
        <p:spPr bwMode="auto">
          <a:xfrm>
            <a:off x="251520" y="836712"/>
            <a:ext cx="4340934" cy="3688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21095" r="38727" b="17708"/>
          <a:stretch/>
        </p:blipFill>
        <p:spPr bwMode="auto">
          <a:xfrm>
            <a:off x="4860032" y="836712"/>
            <a:ext cx="3920924" cy="371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608418"/>
            <a:ext cx="8904312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Diamond is an FCC carbon crystal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There is natural  abundance of nitrogen in the crystal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Vacancy is generated using high energy radiation. </a:t>
            </a:r>
            <a:endParaRPr lang="en-US" sz="2400" dirty="0"/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The crystal  is annealed to trap the vacancies near the N atoms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2400" dirty="0" smtClean="0"/>
              <a:t>The resulting center has C3v symmetry and a spin-1 behavior</a:t>
            </a:r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727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6</a:t>
            </a:fld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-73563" y="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Nitrogen-Vacancy center in diamond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7720"/>
            <a:ext cx="6696743" cy="438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3568" y="5201905"/>
                <a:ext cx="899881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Green light generates optical pumping to </a:t>
                </a:r>
                <a:r>
                  <a:rPr lang="en-US" sz="2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=0.</a:t>
                </a:r>
              </a:p>
              <a:p>
                <a:pPr lvl="0" algn="l" rtl="0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MW repopulates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=±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leading to a reduction in fluorescence.</a:t>
                </a:r>
              </a:p>
              <a:p>
                <a:pPr lvl="0" algn="l" rtl="0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Magnetic field splits the spectrum</a:t>
                </a:r>
              </a:p>
              <a:p>
                <a:pPr lvl="0" algn="l" rtl="0"/>
                <a:r>
                  <a:rPr lang="en-US" sz="2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Only the projection across the NV center is measured = orientation dependent </a:t>
                </a:r>
                <a:endParaRPr lang="he-IL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01905"/>
                <a:ext cx="8998817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678" t="-2304" b="-73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638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7</a:t>
            </a:fld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-73563" y="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Nitrogen-Vacancy center in diamond</a:t>
            </a:r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7643" y="620688"/>
            <a:ext cx="3566765" cy="4339644"/>
            <a:chOff x="5560079" y="1033572"/>
            <a:chExt cx="3566765" cy="4339644"/>
          </a:xfrm>
        </p:grpSpPr>
        <p:pic>
          <p:nvPicPr>
            <p:cNvPr id="12299" name="Picture 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03" t="21067" r="12500" b="29726"/>
            <a:stretch/>
          </p:blipFill>
          <p:spPr bwMode="auto">
            <a:xfrm>
              <a:off x="5877960" y="1492323"/>
              <a:ext cx="3248884" cy="3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4117162" y="2738099"/>
              <a:ext cx="3285946" cy="4001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Normalized fluorescence </a:t>
              </a:r>
              <a:endParaRPr lang="he-I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2240" y="4849996"/>
              <a:ext cx="223224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MW [GHz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he-IL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957189" y="1033572"/>
                  <a:ext cx="1701620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he-IL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189" y="1033572"/>
                  <a:ext cx="170162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359632" y="548680"/>
            <a:ext cx="3924336" cy="4269378"/>
            <a:chOff x="1089529" y="980728"/>
            <a:chExt cx="3924336" cy="42693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508610" y="980728"/>
                  <a:ext cx="1775358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oMath>
                    </m:oMathPara>
                  </a14:m>
                  <a:endParaRPr lang="he-IL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610" y="980728"/>
                  <a:ext cx="1775358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1089529" y="1481362"/>
              <a:ext cx="3924336" cy="3768744"/>
              <a:chOff x="1089529" y="1481362"/>
              <a:chExt cx="3924336" cy="3768744"/>
            </a:xfrm>
          </p:grpSpPr>
          <p:pic>
            <p:nvPicPr>
              <p:cNvPr id="12300" name="Picture 1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61" t="26488" r="37922" b="24306"/>
              <a:stretch/>
            </p:blipFill>
            <p:spPr bwMode="auto">
              <a:xfrm>
                <a:off x="1403648" y="1492323"/>
                <a:ext cx="3610217" cy="3441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339752" y="4849996"/>
                <a:ext cx="223224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MW [GHz]</a:t>
                </a:r>
                <a:endParaRPr lang="he-IL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-260300" y="2831191"/>
                <a:ext cx="309976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Normalized fluorescence </a:t>
                </a:r>
                <a:endParaRPr lang="he-IL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33" y="4960332"/>
            <a:ext cx="30765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6"/>
          <a:stretch/>
        </p:blipFill>
        <p:spPr bwMode="auto">
          <a:xfrm>
            <a:off x="762081" y="4877327"/>
            <a:ext cx="3126446" cy="19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440657" y="5352330"/>
            <a:ext cx="17591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Fluorescence [a. u]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5917004" y="3503642"/>
            <a:ext cx="789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ms</a:t>
            </a:r>
            <a:r>
              <a:rPr lang="en-US" dirty="0" smtClean="0"/>
              <a:t>=-1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455292" y="3503642"/>
            <a:ext cx="789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ms</a:t>
            </a:r>
            <a:r>
              <a:rPr lang="en-US" dirty="0" smtClean="0"/>
              <a:t>=1</a:t>
            </a:r>
            <a:endParaRPr lang="he-IL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36296" y="3356992"/>
            <a:ext cx="1008112" cy="11445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44408" y="4149082"/>
                <a:ext cx="940778" cy="116955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The angle with the magnetic field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cs typeface="Times New Roman" pitchFamily="18" charset="0"/>
                      </a:rPr>
                      <m:t>109</m:t>
                    </m:r>
                    <m:r>
                      <a:rPr lang="en-US" sz="14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1400" b="0" i="1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endParaRPr lang="he-IL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4149082"/>
                <a:ext cx="940778" cy="1169551"/>
              </a:xfrm>
              <a:prstGeom prst="rect">
                <a:avLst/>
              </a:prstGeom>
              <a:blipFill rotWithShape="1">
                <a:blip r:embed="rId8"/>
                <a:stretch>
                  <a:fillRect l="-1290" t="-524" r="-12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29" y="875621"/>
            <a:ext cx="8892480" cy="5616624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Quantum systems, their hallmarks and technological applications. </a:t>
            </a: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can’t Quantum mechanics be observed in solid states.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nitrogen-vacancy center in diamonds, a unique room-temperature quantum system</a:t>
            </a:r>
          </a:p>
          <a:p>
            <a:pPr algn="l" rt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Using the nitrogen-vacancy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 a magnetic sensor for scientific and technological applications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l" rtl="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he-I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87D1-5B3B-4A0C-9507-8BC9C80D8D98}" type="slidenum">
              <a:rPr lang="he-IL" smtClean="0"/>
              <a:t>8</a:t>
            </a:fld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44624"/>
            <a:ext cx="25609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Summery</a:t>
            </a:r>
            <a:endParaRPr lang="he-IL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2279" r="52784"/>
          <a:stretch/>
        </p:blipFill>
        <p:spPr bwMode="auto">
          <a:xfrm>
            <a:off x="6522720" y="116632"/>
            <a:ext cx="2596168" cy="408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4928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Thank You</a:t>
            </a:r>
            <a:endParaRPr lang="he-IL" sz="8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7504" y="116632"/>
            <a:ext cx="2592070" cy="847725"/>
            <a:chOff x="1361" y="709"/>
            <a:chExt cx="4082" cy="1335"/>
          </a:xfrm>
        </p:grpSpPr>
        <p:pic>
          <p:nvPicPr>
            <p:cNvPr id="6" name="Picture 5" descr="login-logo-flas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1" y="709"/>
              <a:ext cx="930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p:spPr>
        </p:pic>
        <p:sp>
          <p:nvSpPr>
            <p:cNvPr id="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07" y="1163"/>
              <a:ext cx="3033" cy="279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Ben </a:t>
              </a:r>
              <a:r>
                <a:rPr lang="en-US" sz="3600" i="1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Gurion</a:t>
              </a:r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 University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07" y="766"/>
              <a:ext cx="3036" cy="291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Atom Chip Group</a:t>
              </a:r>
              <a:endParaRPr lang="he-IL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07504" y="6309321"/>
            <a:ext cx="4536504" cy="36004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http://www.bgu.ac.il/atomchip/</a:t>
            </a:r>
            <a:endParaRPr lang="he-I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0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@UF46KEOOCB8BJPHB" val="475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9916</TotalTime>
  <Words>446</Words>
  <Application>Microsoft Office PowerPoint</Application>
  <PresentationFormat>On-screen Show (4:3)</PresentationFormat>
  <Paragraphs>85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Nitrogen-Vacancy Center in Diamonds Physics and Magnetometry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H</cp:lastModifiedBy>
  <cp:revision>154</cp:revision>
  <dcterms:created xsi:type="dcterms:W3CDTF">2013-01-19T18:45:00Z</dcterms:created>
  <dcterms:modified xsi:type="dcterms:W3CDTF">2013-03-14T07:39:23Z</dcterms:modified>
</cp:coreProperties>
</file>