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1E082-9B9C-4D77-8ECC-EB2DE2EAAC7B}" type="datetimeFigureOut">
              <a:rPr lang="en-US"/>
              <a:pPr>
                <a:defRPr/>
              </a:pPr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C9804-ED89-499D-8E94-D408CA7F0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831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8153F-F96F-4363-9DF8-29D0DD99C652}" type="datetimeFigureOut">
              <a:rPr lang="en-US"/>
              <a:pPr>
                <a:defRPr/>
              </a:pPr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0B686-B5EB-4150-A316-54344DDD3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21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7AD79-F032-43FC-AE20-A925ADF9F876}" type="datetimeFigureOut">
              <a:rPr lang="en-US"/>
              <a:pPr>
                <a:defRPr/>
              </a:pPr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13202-01EE-4E59-BD1D-7CAEE99E5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43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89018-7838-4770-A387-F738479B638B}" type="datetimeFigureOut">
              <a:rPr lang="en-US"/>
              <a:pPr>
                <a:defRPr/>
              </a:pPr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9B6C0-6813-494C-A99D-68854309C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779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74E3D-7E04-487C-ABFF-42850DB2AB2D}" type="datetimeFigureOut">
              <a:rPr lang="en-US"/>
              <a:pPr>
                <a:defRPr/>
              </a:pPr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16C29-4B6D-4093-9D4A-EC7D8BB79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138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56D71-9841-4EBE-9BF5-81D8B68FF9EC}" type="datetimeFigureOut">
              <a:rPr lang="en-US"/>
              <a:pPr>
                <a:defRPr/>
              </a:pPr>
              <a:t>12/3/2010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3EE14-B535-4966-BA3D-8E767BC0F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74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E57C3-32B5-4DF9-87CD-ECAE498D95E8}" type="datetimeFigureOut">
              <a:rPr lang="en-US"/>
              <a:pPr>
                <a:defRPr/>
              </a:pPr>
              <a:t>12/3/2010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D05FC-CDEB-4257-9329-C6A7D2E0E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02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FAE07-A749-4C3C-906C-57813AA24F3C}" type="datetimeFigureOut">
              <a:rPr lang="en-US"/>
              <a:pPr>
                <a:defRPr/>
              </a:pPr>
              <a:t>12/3/2010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13A78-2DAF-46E5-9BB5-AB726BB90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55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1DAD9-1EE3-49AC-BEF3-A91F5AF760A3}" type="datetimeFigureOut">
              <a:rPr lang="en-US"/>
              <a:pPr>
                <a:defRPr/>
              </a:pPr>
              <a:t>12/3/2010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8083E-D90A-4C07-9A85-67AC714A82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60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A0A9F-4A0D-4922-B8D2-A9EE46EDCD30}" type="datetimeFigureOut">
              <a:rPr lang="en-US"/>
              <a:pPr>
                <a:defRPr/>
              </a:pPr>
              <a:t>12/3/2010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8E209-84A7-4F68-9104-5801E252A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275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260B4-15A8-4C24-B8EE-EEA3F378FF84}" type="datetimeFigureOut">
              <a:rPr lang="en-US"/>
              <a:pPr>
                <a:defRPr/>
              </a:pPr>
              <a:t>12/3/2010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F3AA8-47D4-4B62-8969-6DADB835FF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91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8A52C8-AD00-4630-BA03-B912BC23DBDF}" type="datetimeFigureOut">
              <a:rPr lang="en-US"/>
              <a:pPr>
                <a:defRPr/>
              </a:pPr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D66252-164E-47B2-94BB-C8DE2DFF4F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Computational Physics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Dr. Guy Tel-</a:t>
            </a:r>
            <a:r>
              <a:rPr lang="en-US" dirty="0" err="1" smtClean="0"/>
              <a:t>Zur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Lecture 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Complete last lecture material about Statistics and Random Numbers + a demo: how to use standard </a:t>
            </a:r>
            <a:r>
              <a:rPr lang="en-US" dirty="0" err="1" smtClean="0"/>
              <a:t>gcc</a:t>
            </a:r>
            <a:r>
              <a:rPr lang="en-US" dirty="0" smtClean="0"/>
              <a:t> random number generator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 mini course ( + Elastic-R)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VisIt</a:t>
            </a:r>
            <a:r>
              <a:rPr lang="en-US" dirty="0" smtClean="0"/>
              <a:t> mini course </a:t>
            </a:r>
            <a:r>
              <a:rPr lang="en-US" sz="2800" dirty="0" smtClean="0"/>
              <a:t>http://visitusers.org/index.php?title=SC10_Tutorial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MHJ Chapter 8: The Metropolis Algorithm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 Assignment #1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58888" y="1773238"/>
          <a:ext cx="6408738" cy="4702179"/>
        </p:xfrm>
        <a:graphic>
          <a:graphicData uri="http://schemas.openxmlformats.org/drawingml/2006/table">
            <a:tbl>
              <a:tblPr/>
              <a:tblGrid>
                <a:gridCol w="2136246"/>
                <a:gridCol w="2136246"/>
                <a:gridCol w="2136246"/>
              </a:tblGrid>
              <a:tr h="573890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שם משפחה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שם פרטי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הגשה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29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אהרוני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דרור משה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OK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29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פרוכטמן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אמיר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OK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29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אריעד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דניאל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OK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29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צח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אלירן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29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גרוסינגר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תמיר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OK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29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דה-ליאו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ירון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OK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29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מכלוף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שמעון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OK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29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גת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אלון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OK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29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פלום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דביר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OK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29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שיף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בוריס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OK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29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פדון</a:t>
                      </a:r>
                      <a:endParaRPr lang="he-I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עודד*</a:t>
                      </a:r>
                      <a:endParaRPr lang="he-I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OK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Final Projects Topics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692555"/>
              </p:ext>
            </p:extLst>
          </p:nvPr>
        </p:nvGraphicFramePr>
        <p:xfrm>
          <a:off x="323850" y="1484313"/>
          <a:ext cx="8280400" cy="4075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8062"/>
                <a:gridCol w="2204098"/>
                <a:gridCol w="4968240"/>
              </a:tblGrid>
              <a:tr h="365845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4" marR="91434" marT="45731" marB="4573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Name</a:t>
                      </a:r>
                      <a:endParaRPr lang="en-US" sz="1800" dirty="0"/>
                    </a:p>
                  </a:txBody>
                  <a:tcPr marL="91434" marR="91434" marT="45731" marB="4573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Topic</a:t>
                      </a:r>
                      <a:endParaRPr lang="en-US" sz="1800" dirty="0"/>
                    </a:p>
                  </a:txBody>
                  <a:tcPr marL="91434" marR="91434" marT="45731" marB="45731"/>
                </a:tc>
              </a:tr>
              <a:tr h="37092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1434" marR="91434" marT="45731" marB="4573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err="1" smtClean="0"/>
                        <a:t>Alon</a:t>
                      </a:r>
                      <a:r>
                        <a:rPr lang="en-US" sz="1800" dirty="0" smtClean="0"/>
                        <a:t> Gat</a:t>
                      </a:r>
                      <a:endParaRPr lang="en-US" sz="1800" dirty="0"/>
                    </a:p>
                  </a:txBody>
                  <a:tcPr marL="91434" marR="91434" marT="45731" marB="4573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Nonlinear optical flow calculation</a:t>
                      </a:r>
                      <a:endParaRPr lang="en-US" sz="1800" dirty="0"/>
                    </a:p>
                  </a:txBody>
                  <a:tcPr marL="91434" marR="91434" marT="45731" marB="45731"/>
                </a:tc>
              </a:tr>
              <a:tr h="37092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L="91434" marR="91434" marT="45731" marB="4573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Boris </a:t>
                      </a:r>
                      <a:r>
                        <a:rPr lang="en-US" sz="1800" dirty="0" err="1" smtClean="0"/>
                        <a:t>Shif</a:t>
                      </a:r>
                      <a:endParaRPr lang="en-US" sz="1800" dirty="0"/>
                    </a:p>
                  </a:txBody>
                  <a:tcPr marL="91434" marR="91434" marT="45731" marB="4573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Solving density matrix equations in 2 state laser</a:t>
                      </a:r>
                      <a:endParaRPr lang="en-US" sz="1800" u="none" dirty="0"/>
                    </a:p>
                  </a:txBody>
                  <a:tcPr marL="91434" marR="91434" marT="45731" marB="45731"/>
                </a:tc>
              </a:tr>
              <a:tr h="37092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L="91434" marR="91434" marT="45731" marB="4573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err="1" smtClean="0"/>
                        <a:t>Tamir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Grossinger</a:t>
                      </a:r>
                      <a:endParaRPr lang="en-US" sz="1800" dirty="0"/>
                    </a:p>
                  </a:txBody>
                  <a:tcPr marL="91434" marR="91434" marT="45731" marB="4573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Diffractive Optics</a:t>
                      </a:r>
                      <a:endParaRPr lang="en-US" sz="1800" dirty="0"/>
                    </a:p>
                  </a:txBody>
                  <a:tcPr marL="91434" marR="91434" marT="45731" marB="45731"/>
                </a:tc>
              </a:tr>
              <a:tr h="37092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L="91434" marR="91434" marT="45731" marB="4573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err="1" smtClean="0"/>
                        <a:t>Oded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Padon</a:t>
                      </a:r>
                      <a:r>
                        <a:rPr lang="en-US" sz="1800" dirty="0" smtClean="0"/>
                        <a:t>*</a:t>
                      </a:r>
                      <a:endParaRPr lang="en-US" sz="1800" dirty="0"/>
                    </a:p>
                  </a:txBody>
                  <a:tcPr marL="91434" marR="91434" marT="45731" marB="4573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err="1" smtClean="0"/>
                        <a:t>OpenFoam</a:t>
                      </a:r>
                      <a:endParaRPr lang="en-US" sz="1800" dirty="0"/>
                    </a:p>
                  </a:txBody>
                  <a:tcPr marL="91434" marR="91434" marT="45731" marB="45731"/>
                </a:tc>
              </a:tr>
              <a:tr h="37092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L="91434" marR="91434" marT="45731" marB="4573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err="1" smtClean="0"/>
                        <a:t>Dvir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Flom</a:t>
                      </a:r>
                      <a:endParaRPr lang="en-US" sz="1800" dirty="0"/>
                    </a:p>
                  </a:txBody>
                  <a:tcPr marL="91434" marR="91434" marT="45731" marB="4573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Can a</a:t>
                      </a:r>
                      <a:r>
                        <a:rPr lang="en-US" sz="1800" baseline="0" dirty="0" smtClean="0"/>
                        <a:t> Single Bubble Sink </a:t>
                      </a:r>
                      <a:r>
                        <a:rPr lang="en-US" sz="1800" baseline="0" smtClean="0"/>
                        <a:t>a Ship?</a:t>
                      </a:r>
                      <a:endParaRPr lang="en-US" sz="1800" dirty="0"/>
                    </a:p>
                  </a:txBody>
                  <a:tcPr marL="91434" marR="91434" marT="45731" marB="45731"/>
                </a:tc>
              </a:tr>
              <a:tr h="37092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L="91434" marR="91434" marT="45731" marB="45731"/>
                </a:tc>
                <a:tc>
                  <a:txBody>
                    <a:bodyPr/>
                    <a:lstStyle/>
                    <a:p>
                      <a:pPr algn="l" rtl="0"/>
                      <a:endParaRPr lang="en-US" sz="1800"/>
                    </a:p>
                  </a:txBody>
                  <a:tcPr marL="91434" marR="91434" marT="45731" marB="45731"/>
                </a:tc>
                <a:tc>
                  <a:txBody>
                    <a:bodyPr/>
                    <a:lstStyle/>
                    <a:p>
                      <a:pPr algn="l" rtl="0"/>
                      <a:endParaRPr lang="en-US" sz="1800" dirty="0"/>
                    </a:p>
                  </a:txBody>
                  <a:tcPr marL="91434" marR="91434" marT="45731" marB="45731"/>
                </a:tc>
              </a:tr>
              <a:tr h="37092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 marL="91434" marR="91434" marT="45731" marB="45731"/>
                </a:tc>
                <a:tc>
                  <a:txBody>
                    <a:bodyPr/>
                    <a:lstStyle/>
                    <a:p>
                      <a:pPr algn="l" rtl="0"/>
                      <a:endParaRPr lang="en-US" sz="1800"/>
                    </a:p>
                  </a:txBody>
                  <a:tcPr marL="91434" marR="91434" marT="45731" marB="45731"/>
                </a:tc>
                <a:tc>
                  <a:txBody>
                    <a:bodyPr/>
                    <a:lstStyle/>
                    <a:p>
                      <a:pPr algn="l" rtl="0"/>
                      <a:endParaRPr lang="en-US" sz="1800" dirty="0"/>
                    </a:p>
                  </a:txBody>
                  <a:tcPr marL="91434" marR="91434" marT="45731" marB="45731"/>
                </a:tc>
              </a:tr>
              <a:tr h="37092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 marL="91434" marR="91434" marT="45731" marB="45731"/>
                </a:tc>
                <a:tc>
                  <a:txBody>
                    <a:bodyPr/>
                    <a:lstStyle/>
                    <a:p>
                      <a:pPr algn="l" rtl="0"/>
                      <a:endParaRPr lang="en-US" sz="1800"/>
                    </a:p>
                  </a:txBody>
                  <a:tcPr marL="91434" marR="91434" marT="45731" marB="45731"/>
                </a:tc>
                <a:tc>
                  <a:txBody>
                    <a:bodyPr/>
                    <a:lstStyle/>
                    <a:p>
                      <a:pPr algn="l" rtl="0"/>
                      <a:endParaRPr lang="en-US" sz="1800" dirty="0"/>
                    </a:p>
                  </a:txBody>
                  <a:tcPr marL="91434" marR="91434" marT="45731" marB="45731"/>
                </a:tc>
              </a:tr>
              <a:tr h="37092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L="91434" marR="91434" marT="45731" marB="45731"/>
                </a:tc>
                <a:tc>
                  <a:txBody>
                    <a:bodyPr/>
                    <a:lstStyle/>
                    <a:p>
                      <a:pPr algn="l" rtl="0"/>
                      <a:endParaRPr lang="en-US" sz="1800"/>
                    </a:p>
                  </a:txBody>
                  <a:tcPr marL="91434" marR="91434" marT="45731" marB="45731"/>
                </a:tc>
                <a:tc>
                  <a:txBody>
                    <a:bodyPr/>
                    <a:lstStyle/>
                    <a:p>
                      <a:pPr algn="l" rtl="0"/>
                      <a:endParaRPr lang="en-US" sz="1800" dirty="0"/>
                    </a:p>
                  </a:txBody>
                  <a:tcPr marL="91434" marR="91434" marT="45731" marB="45731"/>
                </a:tc>
              </a:tr>
              <a:tr h="37092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 marL="91434" marR="91434" marT="45731" marB="45731"/>
                </a:tc>
                <a:tc>
                  <a:txBody>
                    <a:bodyPr/>
                    <a:lstStyle/>
                    <a:p>
                      <a:pPr algn="l" rtl="0"/>
                      <a:endParaRPr lang="en-US" sz="1800" dirty="0"/>
                    </a:p>
                  </a:txBody>
                  <a:tcPr marL="91434" marR="91434" marT="45731" marB="45731"/>
                </a:tc>
                <a:tc>
                  <a:txBody>
                    <a:bodyPr/>
                    <a:lstStyle/>
                    <a:p>
                      <a:pPr algn="l" rtl="0"/>
                      <a:endParaRPr lang="en-US" sz="1800" dirty="0"/>
                    </a:p>
                  </a:txBody>
                  <a:tcPr marL="91434" marR="91434" marT="45731" marB="4573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Computer programs for demos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50825" y="1397000"/>
          <a:ext cx="8713788" cy="4048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6397"/>
                <a:gridCol w="968199"/>
                <a:gridCol w="2904596"/>
                <a:gridCol w="2904596"/>
              </a:tblGrid>
              <a:tr h="37078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Program</a:t>
                      </a:r>
                      <a:r>
                        <a:rPr lang="en-US" sz="1800" baseline="0" dirty="0" smtClean="0"/>
                        <a:t> name</a:t>
                      </a:r>
                      <a:endParaRPr lang="en-US" sz="1800" dirty="0"/>
                    </a:p>
                  </a:txBody>
                  <a:tcPr marL="91449" marR="91449" marT="45713" marB="4571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Lecture</a:t>
                      </a:r>
                      <a:endParaRPr lang="en-US" sz="1800" dirty="0"/>
                    </a:p>
                  </a:txBody>
                  <a:tcPr marL="91449" marR="91449" marT="45713" marB="4571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Purpose</a:t>
                      </a:r>
                      <a:endParaRPr lang="en-US" sz="1800" dirty="0"/>
                    </a:p>
                  </a:txBody>
                  <a:tcPr marL="91449" marR="91449" marT="45713" marB="4571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Usage</a:t>
                      </a:r>
                      <a:endParaRPr lang="en-US" sz="1800" dirty="0"/>
                    </a:p>
                  </a:txBody>
                  <a:tcPr marL="91449" marR="91449" marT="45713" marB="45713"/>
                </a:tc>
              </a:tr>
              <a:tr h="6399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program1</a:t>
                      </a:r>
                      <a:endParaRPr lang="en-US" sz="1800" dirty="0"/>
                    </a:p>
                  </a:txBody>
                  <a:tcPr marL="91449" marR="91449" marT="45713" marB="4571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 marL="91449" marR="91449" marT="45713" marB="4571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Compute pi with</a:t>
                      </a:r>
                      <a:r>
                        <a:rPr lang="en-US" sz="1800" baseline="0" dirty="0" smtClean="0"/>
                        <a:t> random numbers</a:t>
                      </a:r>
                      <a:endParaRPr lang="en-US" sz="1800" dirty="0"/>
                    </a:p>
                  </a:txBody>
                  <a:tcPr marL="91449" marR="91449" marT="45713" marB="4571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9" marR="91449" marT="45713" marB="45713"/>
                </a:tc>
              </a:tr>
              <a:tr h="37078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program3</a:t>
                      </a:r>
                      <a:endParaRPr lang="en-US" sz="1800" dirty="0"/>
                    </a:p>
                  </a:txBody>
                  <a:tcPr marL="91449" marR="91449" marT="45713" marB="4571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 marL="91449" marR="91449" marT="45713" marB="4571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Radioactive</a:t>
                      </a:r>
                      <a:r>
                        <a:rPr lang="en-US" sz="1800" baseline="0" dirty="0" smtClean="0"/>
                        <a:t> decay</a:t>
                      </a:r>
                      <a:endParaRPr lang="en-US" sz="1800" dirty="0"/>
                    </a:p>
                  </a:txBody>
                  <a:tcPr marL="91449" marR="91449" marT="45713" marB="4571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program3 outfile.txt</a:t>
                      </a:r>
                      <a:endParaRPr lang="en-US" sz="1800" dirty="0"/>
                    </a:p>
                  </a:txBody>
                  <a:tcPr marL="91449" marR="91449" marT="45713" marB="45713"/>
                </a:tc>
              </a:tr>
              <a:tr h="91425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gauss1</a:t>
                      </a:r>
                      <a:endParaRPr lang="en-US" sz="1800" dirty="0"/>
                    </a:p>
                  </a:txBody>
                  <a:tcPr marL="91449" marR="91449" marT="45713" marB="4571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 marL="91449" marR="91449" marT="45713" marB="4571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Generates </a:t>
                      </a:r>
                      <a:r>
                        <a:rPr lang="en-US" sz="1800" dirty="0" err="1" smtClean="0"/>
                        <a:t>gaussian</a:t>
                      </a:r>
                      <a:r>
                        <a:rPr lang="en-US" sz="1800" baseline="0" dirty="0" smtClean="0"/>
                        <a:t> random numbers from uniform random numbers</a:t>
                      </a:r>
                      <a:endParaRPr lang="en-US" sz="1800" dirty="0"/>
                    </a:p>
                  </a:txBody>
                  <a:tcPr marL="91449" marR="91449" marT="45713" marB="4571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gauss1 outfile.txt</a:t>
                      </a:r>
                      <a:endParaRPr lang="en-US" sz="1800" dirty="0"/>
                    </a:p>
                  </a:txBody>
                  <a:tcPr marL="91449" marR="91449" marT="45713" marB="45713"/>
                </a:tc>
              </a:tr>
              <a:tr h="6399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program1</a:t>
                      </a:r>
                      <a:endParaRPr lang="en-US" sz="1800" dirty="0"/>
                    </a:p>
                  </a:txBody>
                  <a:tcPr marL="91449" marR="91449" marT="45713" marB="4571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 marL="91449" marR="91449" marT="45713" marB="4571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Random walk</a:t>
                      </a:r>
                      <a:endParaRPr lang="en-US" sz="1800" dirty="0"/>
                    </a:p>
                  </a:txBody>
                  <a:tcPr marL="91449" marR="91449" marT="45713" marB="4571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Examine the output fil</a:t>
                      </a:r>
                      <a:r>
                        <a:rPr lang="en-US" sz="1800" baseline="0" dirty="0" smtClean="0"/>
                        <a:t>e textwalker.dat</a:t>
                      </a:r>
                      <a:endParaRPr lang="en-US" sz="1800" dirty="0"/>
                    </a:p>
                  </a:txBody>
                  <a:tcPr marL="91449" marR="91449" marT="45713" marB="45713"/>
                </a:tc>
              </a:tr>
              <a:tr h="370782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49" marR="91449" marT="45713" marB="4571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49" marR="91449" marT="45713" marB="4571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49" marR="91449" marT="45713" marB="4571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49" marR="91449" marT="45713" marB="45713"/>
                </a:tc>
              </a:tr>
              <a:tr h="370782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49" marR="91449" marT="45713" marB="4571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49" marR="91449" marT="45713" marB="4571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49" marR="91449" marT="45713" marB="4571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49" marR="91449" marT="45713" marB="45713"/>
                </a:tc>
              </a:tr>
              <a:tr h="370782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49" marR="91449" marT="45713" marB="4571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49" marR="91449" marT="45713" marB="4571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9" marR="91449" marT="45713" marB="4571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9" marR="91449" marT="45713" marB="4571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3701</TotalTime>
  <Words>185</Words>
  <Application>Microsoft Office PowerPoint</Application>
  <PresentationFormat>On-screen Show (4:3)</PresentationFormat>
  <Paragraphs>89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Arial</vt:lpstr>
      <vt:lpstr>Batang</vt:lpstr>
      <vt:lpstr>Office Theme</vt:lpstr>
      <vt:lpstr>Computational Physics</vt:lpstr>
      <vt:lpstr>Agenda</vt:lpstr>
      <vt:lpstr>Home Assignment #1</vt:lpstr>
      <vt:lpstr>Final Projects Topics</vt:lpstr>
      <vt:lpstr>Computer programs for demos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Computational Physics</dc:title>
  <dc:creator>Guy Tel-Zur</dc:creator>
  <cp:lastModifiedBy>Guy Tel-Zur</cp:lastModifiedBy>
  <cp:revision>16</cp:revision>
  <dcterms:created xsi:type="dcterms:W3CDTF">2010-11-30T06:30:07Z</dcterms:created>
  <dcterms:modified xsi:type="dcterms:W3CDTF">2010-12-03T09:55:58Z</dcterms:modified>
</cp:coreProperties>
</file>