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7" r:id="rId3"/>
    <p:sldId id="259" r:id="rId4"/>
    <p:sldId id="264" r:id="rId5"/>
    <p:sldId id="265" r:id="rId6"/>
    <p:sldId id="266" r:id="rId7"/>
    <p:sldId id="257" r:id="rId8"/>
    <p:sldId id="258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769F7-D010-4261-9DA2-CBF90CE85D92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6DB85-7428-46FD-94F6-0C191583F2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507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A85DF-9EDB-4AAD-AA48-D7C1081BAF91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32C05-9085-49DA-84EA-867C4C6A697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421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1E0FE-35BA-4382-96E9-3F55558CF183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1682-A844-479A-981D-8CFD42DC711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887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43495-52A2-4112-8CD1-ADD140540F6C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C0175-85A2-4FA4-87FF-21AB784C539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223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8A39A-D847-4E86-970D-F756211F6A8D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300E-6400-441D-8F2D-4B8E7696F4E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1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2DD92-8C99-4739-8F3C-D89CD1B34429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C5B53-F7FC-4B9D-8947-5B9CF8F2C3B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15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BB8C2-A3D5-4A09-BF3C-57174C184B94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F483F-6447-469B-9AD9-07066AC7CB5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652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C8C22-B685-43DC-AF17-695AB5383DF6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1D082-681B-4AAF-92CA-0F067B5AA4F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704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5FAEA-7EDF-4E81-B0B1-698DBAC1964F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D8FB-893F-4FE6-BB31-A4AE9BD8773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821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F22D-7595-486A-BD2E-6EBFCC1E552D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6DC2-8D38-44AD-AF6A-38B32E5C690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52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4AD1-4E6F-4423-A386-C5D75ACB35AA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74A9-9F3E-4337-B0FC-8C4F965122E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7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7C2D89-FCD5-4F35-A15B-B18AD2F311BA}" type="datetimeFigureOut">
              <a:rPr lang="he-IL"/>
              <a:pPr>
                <a:defRPr/>
              </a:pPr>
              <a:t>ד'/כסלו/תשע"א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ADDD82-8A32-4143-ADD5-FCD7D429C99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esolutions.com/help/index.html?user_guid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2547937"/>
          </a:xfrm>
        </p:spPr>
        <p:txBody>
          <a:bodyPr rtlCol="1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Computational Physics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Finite-Elements mini-course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en-US" dirty="0" smtClean="0">
                <a:latin typeface="Batang" pitchFamily="18" charset="-127"/>
                <a:ea typeface="Batang" pitchFamily="18" charset="-127"/>
              </a:rPr>
            </a:b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using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FlexPDE</a:t>
            </a:r>
            <a:endParaRPr lang="he-IL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1">
            <a:normAutofit/>
          </a:bodyPr>
          <a:lstStyle/>
          <a:p>
            <a:pPr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Guy Tel-</a:t>
            </a:r>
            <a:r>
              <a:rPr lang="en-US" dirty="0" err="1" smtClean="0"/>
              <a:t>Zur</a:t>
            </a:r>
            <a:endParaRPr lang="en-US" dirty="0" smtClean="0"/>
          </a:p>
          <a:p>
            <a:pPr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tel-zur@computer.org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Finite Element in 30 sec.</a:t>
            </a:r>
            <a:endParaRPr lang="he-IL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019675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FlexPDE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cs typeface="Arial" charset="0"/>
              </a:rPr>
              <a:t>Student edition is free but limited</a:t>
            </a:r>
          </a:p>
          <a:p>
            <a:pPr algn="l" rtl="0"/>
            <a:r>
              <a:rPr lang="en-US" smtClean="0">
                <a:cs typeface="Arial" charset="0"/>
              </a:rPr>
              <a:t>Excellent documentation: </a:t>
            </a:r>
            <a:r>
              <a:rPr lang="en-US" sz="2000" smtClean="0">
                <a:cs typeface="Arial" charset="0"/>
                <a:hlinkClick r:id="rId2"/>
              </a:rPr>
              <a:t>http://www.pdesolutions.com/help/index.html?user_guide.html</a:t>
            </a:r>
            <a:endParaRPr lang="en-US" smtClean="0">
              <a:cs typeface="Arial" charset="0"/>
            </a:endParaRPr>
          </a:p>
          <a:p>
            <a:pPr algn="l" rtl="0"/>
            <a:r>
              <a:rPr lang="en-US" smtClean="0">
                <a:cs typeface="Arial" charset="0"/>
              </a:rPr>
              <a:t>Rapid prototyping</a:t>
            </a:r>
          </a:p>
          <a:p>
            <a:pPr algn="l" rtl="0"/>
            <a:r>
              <a:rPr lang="en-US" smtClean="0">
                <a:cs typeface="Arial" charset="0"/>
              </a:rPr>
              <a:t>Easy to use</a:t>
            </a:r>
          </a:p>
          <a:p>
            <a:pPr algn="l" rtl="0"/>
            <a:r>
              <a:rPr lang="en-US" smtClean="0">
                <a:cs typeface="Arial" charset="0"/>
              </a:rPr>
              <a:t>Recommended to try</a:t>
            </a:r>
          </a:p>
          <a:p>
            <a:pPr algn="l" rtl="0"/>
            <a:endParaRPr lang="he-I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FlexPDE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smtClean="0">
                <a:cs typeface="Arial" charset="0"/>
              </a:rPr>
              <a:t>FlexPDE is a "scripted finite element model builder and numerical solver".</a:t>
            </a:r>
          </a:p>
          <a:p>
            <a:pPr algn="l" rtl="0"/>
            <a:r>
              <a:rPr lang="en-US" b="1" smtClean="0">
                <a:cs typeface="Arial" charset="0"/>
              </a:rPr>
              <a:t>FlexPDE is also a "problem solving environment".</a:t>
            </a:r>
          </a:p>
          <a:p>
            <a:pPr algn="l" rtl="0"/>
            <a:r>
              <a:rPr lang="en-US" b="1" smtClean="0">
                <a:cs typeface="Arial" charset="0"/>
              </a:rPr>
              <a:t>The FlexPDE scripting language is a "natural" language.</a:t>
            </a:r>
          </a:p>
          <a:p>
            <a:pPr algn="l" rtl="0"/>
            <a:endParaRPr lang="he-I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How Do I Set Up My Problem?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cs typeface="Arial" charset="0"/>
              </a:rPr>
              <a:t>Define the variables and equations</a:t>
            </a:r>
          </a:p>
          <a:p>
            <a:pPr algn="l" rtl="0"/>
            <a:r>
              <a:rPr lang="en-US" smtClean="0">
                <a:cs typeface="Arial" charset="0"/>
              </a:rPr>
              <a:t>Define the domain</a:t>
            </a:r>
          </a:p>
          <a:p>
            <a:pPr algn="l" rtl="0"/>
            <a:r>
              <a:rPr lang="en-US" smtClean="0">
                <a:cs typeface="Arial" charset="0"/>
              </a:rPr>
              <a:t>Define the material parameters</a:t>
            </a:r>
          </a:p>
          <a:p>
            <a:pPr algn="l" rtl="0"/>
            <a:r>
              <a:rPr lang="en-US" smtClean="0">
                <a:cs typeface="Arial" charset="0"/>
              </a:rPr>
              <a:t>Define the boundary conditions</a:t>
            </a:r>
          </a:p>
          <a:p>
            <a:pPr algn="l" rtl="0"/>
            <a:r>
              <a:rPr lang="en-US" smtClean="0">
                <a:cs typeface="Arial" charset="0"/>
              </a:rPr>
              <a:t>Specify the graphical output</a:t>
            </a:r>
            <a:endParaRPr lang="he-I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Problem Setup Guidelines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smtClean="0">
                <a:cs typeface="Arial" charset="0"/>
              </a:rPr>
              <a:t>Start with a fundamental statement of the physical system</a:t>
            </a:r>
          </a:p>
          <a:p>
            <a:pPr algn="l" rtl="0"/>
            <a:r>
              <a:rPr lang="en-US" b="1" smtClean="0">
                <a:cs typeface="Arial" charset="0"/>
              </a:rPr>
              <a:t>Start with a simple model, preferably one for which you know the answer</a:t>
            </a:r>
          </a:p>
          <a:p>
            <a:pPr algn="l" rtl="0"/>
            <a:r>
              <a:rPr lang="en-US" b="1" smtClean="0">
                <a:cs typeface="Arial" charset="0"/>
              </a:rPr>
              <a:t>Use simple material parameters at first</a:t>
            </a:r>
          </a:p>
          <a:p>
            <a:pPr algn="l" rtl="0"/>
            <a:r>
              <a:rPr lang="en-US" b="1" smtClean="0">
                <a:cs typeface="Arial" charset="0"/>
              </a:rPr>
              <a:t>Map out the domain</a:t>
            </a:r>
          </a:p>
          <a:p>
            <a:pPr algn="l" rtl="0"/>
            <a:r>
              <a:rPr lang="en-US" b="1" smtClean="0">
                <a:cs typeface="Arial" charset="0"/>
              </a:rPr>
              <a:t>Use MONITORS</a:t>
            </a:r>
          </a:p>
          <a:p>
            <a:pPr algn="l" rtl="0"/>
            <a:r>
              <a:rPr lang="en-US" b="1" smtClean="0">
                <a:cs typeface="Arial" charset="0"/>
              </a:rPr>
              <a:t>Annotate your script</a:t>
            </a:r>
            <a:r>
              <a:rPr lang="en-US" smtClean="0">
                <a:cs typeface="Arial" charset="0"/>
              </a:rPr>
              <a:t> with frequent comments</a:t>
            </a:r>
            <a:endParaRPr lang="he-IL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FlexPDE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-&gt; file -&gt; new script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88" y="1916113"/>
            <a:ext cx="8353425" cy="46180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{ Fill in the following sections (removing comment marks ! if necessary),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and delete those that are unused.}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TITLE 'New Problem'     { the problem identification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COORDINATES cartesian2  { coordinate system, 1D,2D,3D,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etc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VARIABLES        { system variables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u              { choose your own names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! SELECT         { method controls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! DEFINITIONS    { parameter definitions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! INITIAL VALUES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EQUATIONS        { PDE's, one for each variable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div(grad(u))=0 { one possibility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! CONSTRAINTS    { Integral constraints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BOUNDARIES       { The domain definition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REGION 1       { For each material region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START(0,0)   { Walk the domain boundary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LINE TO (1,0) TO (1,1) TO (0,1) TO CLOSE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! TIME 0 TO 1    { if time dependent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MONITORS         { show progress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PLOTS            { save result displays 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CONTOUR(u)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END</a:t>
            </a:r>
            <a:endParaRPr lang="he-IL" sz="1400" dirty="0">
              <a:latin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288" y="1268413"/>
            <a:ext cx="21605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Template: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 worked out example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527050" y="1268413"/>
            <a:ext cx="7127875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TITLE 'Heat flow around an Insulating blob'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VARIABLES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 	Phi                { the temperature }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DEFINITIONS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K = 1              { default conductivity }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R = 0.5            { blob radius }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EQUATIONS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Div(-k*grad(phi)) = 0</a:t>
            </a:r>
          </a:p>
          <a:p>
            <a:pPr algn="l" rtl="0"/>
            <a:endParaRPr lang="en-US" sz="130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BOUNDARIES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REGION 1 'box'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START(-1,-1)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	VALUE(Phi)=0        LINE TO (1,-1)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	NATURAL(Phi)=0      LINE TO (1,1)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	VALUE(Phi)=1        LINE TO (-1,1)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	NATURAL(Phi)=0      LINE TO CLOSE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REGION 2 'blob'        { the embedded blob }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k = 0.001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START 'ring' (R,0)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	ARC(CENTER=0,0) ANGLE=360 TO CLOSE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PLOTS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CONTOUR(Phi)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VECTOR(-k*grad(Phi))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ELEVATION(Phi) FROM (0,-1) to (0,1)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	ELEVATION(Normal(-k*grad(Phi))) ON 'ring'</a:t>
            </a:r>
          </a:p>
          <a:p>
            <a:pPr algn="l" rtl="0"/>
            <a:r>
              <a:rPr lang="en-US" sz="1300">
                <a:latin typeface="Consolas" pitchFamily="49" charset="0"/>
                <a:cs typeface="Consolas" pitchFamily="49" charset="0"/>
              </a:rPr>
              <a:t>END</a:t>
            </a:r>
            <a:endParaRPr lang="he-IL" sz="130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084888" y="549275"/>
            <a:ext cx="187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0"/>
            <a:r>
              <a:rPr lang="en-US"/>
              <a:t>Problem domain</a:t>
            </a:r>
            <a:endParaRPr lang="he-I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321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Arial</vt:lpstr>
      <vt:lpstr>Times New Roman</vt:lpstr>
      <vt:lpstr>Batang</vt:lpstr>
      <vt:lpstr>Consolas</vt:lpstr>
      <vt:lpstr>Office Theme</vt:lpstr>
      <vt:lpstr>Computational Physics Finite-Elements mini-course using FlexPDE</vt:lpstr>
      <vt:lpstr>Finite Element in 30 sec.</vt:lpstr>
      <vt:lpstr>FlexPDE</vt:lpstr>
      <vt:lpstr>FlexPDE</vt:lpstr>
      <vt:lpstr>How Do I Set Up My Problem?</vt:lpstr>
      <vt:lpstr>Problem Setup Guidelines</vt:lpstr>
      <vt:lpstr>FlexPDE-&gt; file -&gt; new script</vt:lpstr>
      <vt:lpstr>A worked out example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Physics Finite-Elements mini-course using FlexPDE</dc:title>
  <dc:creator>Guy Tel-Zur</dc:creator>
  <cp:lastModifiedBy>Guy Tel-Zur</cp:lastModifiedBy>
  <cp:revision>19</cp:revision>
  <dcterms:created xsi:type="dcterms:W3CDTF">2010-10-08T12:22:28Z</dcterms:created>
  <dcterms:modified xsi:type="dcterms:W3CDTF">2010-11-11T12:13:04Z</dcterms:modified>
</cp:coreProperties>
</file>